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7" d="100"/>
          <a:sy n="57" d="100"/>
        </p:scale>
        <p:origin x="28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A2DC4-8401-6E37-EAA2-8BB6D3AD7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5878E1-77B0-7D43-448D-96A670BE4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19EC0-44C5-AC47-E383-410D0FBE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296AC-87D7-7C74-A834-229DF5FE5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096F8-89AB-E5AE-60B3-EBB5F6F0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0809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B84E2-4431-C1C7-C243-E3EDD484D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F00435-1C01-FB4F-8F51-DDC06CD26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8D011-2606-B079-F7C6-6A09E1B78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CA25F-AA03-343A-AB96-8650CC82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BDB17-61BD-BBFD-D712-A884A25DF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7466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5EC284-79DC-EE63-F4A9-B368E10B27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C40156-1DEA-8A75-9ED2-A35C9D32C3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EAC83-C683-E08D-0054-0B6F155AF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C58C5-267D-45BF-9E4D-E6D79CF3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39A1D-BFAC-C0D3-D650-F5A6B9CE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254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3F2FA-6759-788C-0F31-6A359C06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7513F-43D5-1776-67D9-CB06D96F4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A736A-1CDC-555B-60A6-AF3B8D01B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8465A-3B6E-8AE3-0E39-F649BB80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D7697-0C76-1369-52F0-E2EEFEF87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6153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8498-F936-38C4-82D2-A273BDCCD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25BC4-2D3E-2375-E883-9B735DA04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B7382-5D5F-C048-2CED-271CBD6F3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240CB-FA19-FCA9-F962-246F8B05C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5F63B-B0B0-EDA4-3D0B-71EAB6287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048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F0FA1-CFC2-3A41-9EFE-1E2FCDA1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31034-907A-8B12-9C3C-3E0D8F7086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E69900-26E7-9797-03A4-CA74BF04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F4FC5-409A-D830-88DD-07D92768B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37F6E-D1D2-8DA8-E3BC-AB9581C15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8C29FA-0C50-4536-9B1B-7553D436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2691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95710-0FFF-2E50-4C12-3AA92F992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5B4C5-A1E7-AFFC-7F21-106A11138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BE88D-2981-40F2-CD34-45A089ED3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DAC8A0-2BC5-E5C3-8B4D-10296B831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855CD6-57B6-C12F-5DD0-EF45DB523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0E5ECE-10E4-E779-EBF4-90E627622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0A7061-994F-7812-E612-9EF191E9E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0C132C-E07E-7C49-2470-F340E15F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889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A4E3-E88E-07D0-CD42-85F08418B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4359CC-863D-80E9-F9B7-6D062F136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4DD93A-95E3-DD71-F93A-27986DC73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DA9097-71D2-2988-844E-468F2AF6A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7917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989A4-81B1-70AC-DDB9-346CB65D5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B09DD6-46EF-A4A1-0701-D516D406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C54B3-3AC8-8D29-307E-F96873DD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4377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AC0B-40F9-44EE-530A-9E58E7D5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741CC-1F12-C332-988C-FF601F693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F7FD9-0573-39A1-A4E3-C565F3FD48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1554F-8B99-63F2-6872-07CEC391D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4E9097-2045-480B-DD81-656DABED7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4334A-7EB9-CB2F-6539-DE934415B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584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01C0-D375-FF72-1626-2CDA180CC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05DACE-230F-9602-5E6F-1967A949A8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A4D305-4AC4-98DA-D6BD-244060832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2BBC6-7941-2D33-79E1-0371F210E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05BD6-3D0A-AB59-19BB-861264463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9F49A-3168-0CD8-52A2-76EE42FCD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5865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431CB3-803A-1C7B-B0DF-C3597A4C2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55B91-D9B8-8EED-5949-CDEE619B2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4F891-875F-242B-2E0C-29D57C0A52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17550-845C-B65A-B7B4-0D3F8A727F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780FD-0BF4-DED7-8165-01C1620A1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3004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1F040E17-9C5A-851D-07AF-0FA7E1831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1" t="53963" r="9509" b="33384"/>
          <a:stretch>
            <a:fillRect/>
          </a:stretch>
        </p:blipFill>
        <p:spPr bwMode="auto">
          <a:xfrm>
            <a:off x="654846" y="3700018"/>
            <a:ext cx="10834687" cy="867966"/>
          </a:xfrm>
          <a:custGeom>
            <a:avLst/>
            <a:gdLst/>
            <a:ahLst/>
            <a:cxnLst/>
            <a:rect l="l" t="t" r="r" b="b"/>
            <a:pathLst>
              <a:path w="10834687" h="867966">
                <a:moveTo>
                  <a:pt x="7089576" y="206573"/>
                </a:moveTo>
                <a:cubicBezTo>
                  <a:pt x="7041033" y="206573"/>
                  <a:pt x="6997066" y="220202"/>
                  <a:pt x="6957673" y="247459"/>
                </a:cubicBezTo>
                <a:cubicBezTo>
                  <a:pt x="6918280" y="274716"/>
                  <a:pt x="6890228" y="311026"/>
                  <a:pt x="6873515" y="356387"/>
                </a:cubicBezTo>
                <a:cubicBezTo>
                  <a:pt x="6863965" y="382252"/>
                  <a:pt x="6859190" y="408514"/>
                  <a:pt x="6859190" y="435173"/>
                </a:cubicBezTo>
                <a:cubicBezTo>
                  <a:pt x="6859190" y="490085"/>
                  <a:pt x="6877493" y="539226"/>
                  <a:pt x="6914099" y="582597"/>
                </a:cubicBezTo>
                <a:cubicBezTo>
                  <a:pt x="6959461" y="636318"/>
                  <a:pt x="7017953" y="663178"/>
                  <a:pt x="7089576" y="663178"/>
                </a:cubicBezTo>
                <a:cubicBezTo>
                  <a:pt x="7161200" y="663178"/>
                  <a:pt x="7219891" y="636519"/>
                  <a:pt x="7265649" y="583202"/>
                </a:cubicBezTo>
                <a:cubicBezTo>
                  <a:pt x="7302255" y="540624"/>
                  <a:pt x="7320558" y="491282"/>
                  <a:pt x="7320558" y="435173"/>
                </a:cubicBezTo>
                <a:cubicBezTo>
                  <a:pt x="7320558" y="377874"/>
                  <a:pt x="7302255" y="328333"/>
                  <a:pt x="7265649" y="286550"/>
                </a:cubicBezTo>
                <a:cubicBezTo>
                  <a:pt x="7218694" y="233232"/>
                  <a:pt x="7160003" y="206573"/>
                  <a:pt x="7089576" y="206573"/>
                </a:cubicBezTo>
                <a:close/>
                <a:moveTo>
                  <a:pt x="10372129" y="26194"/>
                </a:moveTo>
                <a:lnTo>
                  <a:pt x="10834687" y="26194"/>
                </a:lnTo>
                <a:lnTo>
                  <a:pt x="10834687" y="202406"/>
                </a:lnTo>
                <a:lnTo>
                  <a:pt x="10583465" y="202406"/>
                </a:lnTo>
                <a:lnTo>
                  <a:pt x="10583465" y="341114"/>
                </a:lnTo>
                <a:lnTo>
                  <a:pt x="10820994" y="341114"/>
                </a:lnTo>
                <a:lnTo>
                  <a:pt x="10820994" y="517326"/>
                </a:lnTo>
                <a:lnTo>
                  <a:pt x="10583465" y="517326"/>
                </a:lnTo>
                <a:lnTo>
                  <a:pt x="10583465" y="662583"/>
                </a:lnTo>
                <a:lnTo>
                  <a:pt x="10834687" y="662583"/>
                </a:lnTo>
                <a:lnTo>
                  <a:pt x="10834687" y="838795"/>
                </a:lnTo>
                <a:lnTo>
                  <a:pt x="10372129" y="838795"/>
                </a:lnTo>
                <a:close/>
                <a:moveTo>
                  <a:pt x="8819554" y="26194"/>
                </a:moveTo>
                <a:lnTo>
                  <a:pt x="9282112" y="26194"/>
                </a:lnTo>
                <a:lnTo>
                  <a:pt x="9282112" y="202406"/>
                </a:lnTo>
                <a:lnTo>
                  <a:pt x="9030890" y="202406"/>
                </a:lnTo>
                <a:lnTo>
                  <a:pt x="9030890" y="341114"/>
                </a:lnTo>
                <a:lnTo>
                  <a:pt x="9268420" y="341114"/>
                </a:lnTo>
                <a:lnTo>
                  <a:pt x="9268420" y="517326"/>
                </a:lnTo>
                <a:lnTo>
                  <a:pt x="9030890" y="517326"/>
                </a:lnTo>
                <a:lnTo>
                  <a:pt x="9030890" y="662583"/>
                </a:lnTo>
                <a:lnTo>
                  <a:pt x="9282112" y="662583"/>
                </a:lnTo>
                <a:lnTo>
                  <a:pt x="9282112" y="838795"/>
                </a:lnTo>
                <a:lnTo>
                  <a:pt x="8819554" y="838795"/>
                </a:lnTo>
                <a:close/>
                <a:moveTo>
                  <a:pt x="8248054" y="26194"/>
                </a:moveTo>
                <a:lnTo>
                  <a:pt x="8459390" y="26194"/>
                </a:lnTo>
                <a:lnTo>
                  <a:pt x="8459390" y="662583"/>
                </a:lnTo>
                <a:lnTo>
                  <a:pt x="8712993" y="662583"/>
                </a:lnTo>
                <a:lnTo>
                  <a:pt x="8712993" y="838795"/>
                </a:lnTo>
                <a:lnTo>
                  <a:pt x="8248054" y="838795"/>
                </a:lnTo>
                <a:close/>
                <a:moveTo>
                  <a:pt x="7676555" y="26194"/>
                </a:moveTo>
                <a:lnTo>
                  <a:pt x="7887890" y="26194"/>
                </a:lnTo>
                <a:lnTo>
                  <a:pt x="7887890" y="662583"/>
                </a:lnTo>
                <a:lnTo>
                  <a:pt x="8141493" y="662583"/>
                </a:lnTo>
                <a:lnTo>
                  <a:pt x="8141493" y="838795"/>
                </a:lnTo>
                <a:lnTo>
                  <a:pt x="7676555" y="838795"/>
                </a:lnTo>
                <a:close/>
                <a:moveTo>
                  <a:pt x="5019080" y="26194"/>
                </a:moveTo>
                <a:lnTo>
                  <a:pt x="5481637" y="26194"/>
                </a:lnTo>
                <a:lnTo>
                  <a:pt x="5481637" y="202406"/>
                </a:lnTo>
                <a:lnTo>
                  <a:pt x="5230415" y="202406"/>
                </a:lnTo>
                <a:lnTo>
                  <a:pt x="5230415" y="341114"/>
                </a:lnTo>
                <a:lnTo>
                  <a:pt x="5467945" y="341114"/>
                </a:lnTo>
                <a:lnTo>
                  <a:pt x="5467945" y="517326"/>
                </a:lnTo>
                <a:lnTo>
                  <a:pt x="5230415" y="517326"/>
                </a:lnTo>
                <a:lnTo>
                  <a:pt x="5230415" y="662583"/>
                </a:lnTo>
                <a:lnTo>
                  <a:pt x="5481637" y="662583"/>
                </a:lnTo>
                <a:lnTo>
                  <a:pt x="5481637" y="838795"/>
                </a:lnTo>
                <a:lnTo>
                  <a:pt x="5019080" y="838795"/>
                </a:lnTo>
                <a:close/>
                <a:moveTo>
                  <a:pt x="4428530" y="26194"/>
                </a:moveTo>
                <a:lnTo>
                  <a:pt x="4894064" y="26194"/>
                </a:lnTo>
                <a:lnTo>
                  <a:pt x="4894064" y="202406"/>
                </a:lnTo>
                <a:lnTo>
                  <a:pt x="4639865" y="202406"/>
                </a:lnTo>
                <a:lnTo>
                  <a:pt x="4639865" y="341114"/>
                </a:lnTo>
                <a:lnTo>
                  <a:pt x="4871442" y="341114"/>
                </a:lnTo>
                <a:lnTo>
                  <a:pt x="4871442" y="517326"/>
                </a:lnTo>
                <a:lnTo>
                  <a:pt x="4639865" y="517326"/>
                </a:lnTo>
                <a:lnTo>
                  <a:pt x="4639865" y="838795"/>
                </a:lnTo>
                <a:lnTo>
                  <a:pt x="4428530" y="838795"/>
                </a:lnTo>
                <a:close/>
                <a:moveTo>
                  <a:pt x="3837979" y="26194"/>
                </a:moveTo>
                <a:lnTo>
                  <a:pt x="4303514" y="26194"/>
                </a:lnTo>
                <a:lnTo>
                  <a:pt x="4303514" y="202406"/>
                </a:lnTo>
                <a:lnTo>
                  <a:pt x="4049315" y="202406"/>
                </a:lnTo>
                <a:lnTo>
                  <a:pt x="4049315" y="341114"/>
                </a:lnTo>
                <a:lnTo>
                  <a:pt x="4280892" y="341114"/>
                </a:lnTo>
                <a:lnTo>
                  <a:pt x="4280892" y="517326"/>
                </a:lnTo>
                <a:lnTo>
                  <a:pt x="4049315" y="517326"/>
                </a:lnTo>
                <a:lnTo>
                  <a:pt x="4049315" y="838795"/>
                </a:lnTo>
                <a:lnTo>
                  <a:pt x="3837979" y="838795"/>
                </a:lnTo>
                <a:close/>
                <a:moveTo>
                  <a:pt x="3456980" y="26194"/>
                </a:moveTo>
                <a:lnTo>
                  <a:pt x="3668315" y="26194"/>
                </a:lnTo>
                <a:lnTo>
                  <a:pt x="3668315" y="838795"/>
                </a:lnTo>
                <a:lnTo>
                  <a:pt x="3456980" y="838795"/>
                </a:lnTo>
                <a:close/>
                <a:moveTo>
                  <a:pt x="2885480" y="26194"/>
                </a:moveTo>
                <a:lnTo>
                  <a:pt x="3096816" y="26194"/>
                </a:lnTo>
                <a:lnTo>
                  <a:pt x="3096816" y="662583"/>
                </a:lnTo>
                <a:lnTo>
                  <a:pt x="3350419" y="662583"/>
                </a:lnTo>
                <a:lnTo>
                  <a:pt x="3350419" y="838795"/>
                </a:lnTo>
                <a:lnTo>
                  <a:pt x="2885480" y="838795"/>
                </a:lnTo>
                <a:close/>
                <a:moveTo>
                  <a:pt x="1299567" y="26194"/>
                </a:moveTo>
                <a:lnTo>
                  <a:pt x="1551980" y="26194"/>
                </a:lnTo>
                <a:lnTo>
                  <a:pt x="1705570" y="247650"/>
                </a:lnTo>
                <a:lnTo>
                  <a:pt x="1853208" y="26194"/>
                </a:lnTo>
                <a:lnTo>
                  <a:pt x="2109192" y="26194"/>
                </a:lnTo>
                <a:lnTo>
                  <a:pt x="1804987" y="448270"/>
                </a:lnTo>
                <a:lnTo>
                  <a:pt x="1804987" y="838795"/>
                </a:lnTo>
                <a:lnTo>
                  <a:pt x="1593651" y="838795"/>
                </a:lnTo>
                <a:lnTo>
                  <a:pt x="1593651" y="448270"/>
                </a:lnTo>
                <a:close/>
                <a:moveTo>
                  <a:pt x="0" y="26194"/>
                </a:moveTo>
                <a:lnTo>
                  <a:pt x="220861" y="26194"/>
                </a:lnTo>
                <a:lnTo>
                  <a:pt x="361950" y="551259"/>
                </a:lnTo>
                <a:lnTo>
                  <a:pt x="533995" y="26194"/>
                </a:lnTo>
                <a:lnTo>
                  <a:pt x="701874" y="26194"/>
                </a:lnTo>
                <a:lnTo>
                  <a:pt x="862013" y="551259"/>
                </a:lnTo>
                <a:lnTo>
                  <a:pt x="1015603" y="26194"/>
                </a:lnTo>
                <a:lnTo>
                  <a:pt x="1235869" y="26194"/>
                </a:lnTo>
                <a:lnTo>
                  <a:pt x="976312" y="838795"/>
                </a:lnTo>
                <a:lnTo>
                  <a:pt x="760809" y="838795"/>
                </a:lnTo>
                <a:lnTo>
                  <a:pt x="612577" y="367903"/>
                </a:lnTo>
                <a:lnTo>
                  <a:pt x="457200" y="838795"/>
                </a:lnTo>
                <a:lnTo>
                  <a:pt x="242292" y="838795"/>
                </a:lnTo>
                <a:close/>
                <a:moveTo>
                  <a:pt x="6347817" y="8930"/>
                </a:moveTo>
                <a:cubicBezTo>
                  <a:pt x="6404174" y="8930"/>
                  <a:pt x="6467475" y="22622"/>
                  <a:pt x="6537722" y="50006"/>
                </a:cubicBezTo>
                <a:lnTo>
                  <a:pt x="6537722" y="303014"/>
                </a:lnTo>
                <a:cubicBezTo>
                  <a:pt x="6517847" y="278643"/>
                  <a:pt x="6497575" y="260263"/>
                  <a:pt x="6476907" y="247873"/>
                </a:cubicBezTo>
                <a:cubicBezTo>
                  <a:pt x="6439148" y="225102"/>
                  <a:pt x="6398608" y="213717"/>
                  <a:pt x="6355286" y="213717"/>
                </a:cubicBezTo>
                <a:cubicBezTo>
                  <a:pt x="6300437" y="213717"/>
                  <a:pt x="6252741" y="230231"/>
                  <a:pt x="6212197" y="263258"/>
                </a:cubicBezTo>
                <a:cubicBezTo>
                  <a:pt x="6160926" y="305042"/>
                  <a:pt x="6135290" y="362347"/>
                  <a:pt x="6135290" y="435173"/>
                </a:cubicBezTo>
                <a:cubicBezTo>
                  <a:pt x="6135290" y="507603"/>
                  <a:pt x="6160926" y="564710"/>
                  <a:pt x="6212197" y="606493"/>
                </a:cubicBezTo>
                <a:cubicBezTo>
                  <a:pt x="6252741" y="639521"/>
                  <a:pt x="6300437" y="656034"/>
                  <a:pt x="6355286" y="656034"/>
                </a:cubicBezTo>
                <a:cubicBezTo>
                  <a:pt x="6398608" y="656034"/>
                  <a:pt x="6439148" y="644649"/>
                  <a:pt x="6476907" y="621878"/>
                </a:cubicBezTo>
                <a:cubicBezTo>
                  <a:pt x="6497178" y="609891"/>
                  <a:pt x="6517450" y="591511"/>
                  <a:pt x="6537722" y="566737"/>
                </a:cubicBezTo>
                <a:lnTo>
                  <a:pt x="6537722" y="819745"/>
                </a:lnTo>
                <a:cubicBezTo>
                  <a:pt x="6468665" y="847130"/>
                  <a:pt x="6404769" y="860822"/>
                  <a:pt x="6346031" y="860822"/>
                </a:cubicBezTo>
                <a:cubicBezTo>
                  <a:pt x="6243637" y="860822"/>
                  <a:pt x="6151959" y="828080"/>
                  <a:pt x="6070997" y="762595"/>
                </a:cubicBezTo>
                <a:cubicBezTo>
                  <a:pt x="5967809" y="678855"/>
                  <a:pt x="5916215" y="569714"/>
                  <a:pt x="5916215" y="435173"/>
                </a:cubicBezTo>
                <a:cubicBezTo>
                  <a:pt x="5916215" y="300236"/>
                  <a:pt x="5967809" y="190897"/>
                  <a:pt x="6070997" y="107156"/>
                </a:cubicBezTo>
                <a:cubicBezTo>
                  <a:pt x="6151959" y="41672"/>
                  <a:pt x="6244233" y="8930"/>
                  <a:pt x="6347817" y="8930"/>
                </a:cubicBezTo>
                <a:close/>
                <a:moveTo>
                  <a:pt x="2556867" y="8930"/>
                </a:moveTo>
                <a:cubicBezTo>
                  <a:pt x="2613223" y="8930"/>
                  <a:pt x="2676525" y="22622"/>
                  <a:pt x="2746772" y="50006"/>
                </a:cubicBezTo>
                <a:lnTo>
                  <a:pt x="2746772" y="303014"/>
                </a:lnTo>
                <a:cubicBezTo>
                  <a:pt x="2726897" y="278643"/>
                  <a:pt x="2706625" y="260263"/>
                  <a:pt x="2685957" y="247873"/>
                </a:cubicBezTo>
                <a:cubicBezTo>
                  <a:pt x="2648198" y="225102"/>
                  <a:pt x="2607658" y="213717"/>
                  <a:pt x="2564336" y="213717"/>
                </a:cubicBezTo>
                <a:cubicBezTo>
                  <a:pt x="2509487" y="213717"/>
                  <a:pt x="2461791" y="230231"/>
                  <a:pt x="2421248" y="263258"/>
                </a:cubicBezTo>
                <a:cubicBezTo>
                  <a:pt x="2369976" y="305042"/>
                  <a:pt x="2344340" y="362347"/>
                  <a:pt x="2344340" y="435173"/>
                </a:cubicBezTo>
                <a:cubicBezTo>
                  <a:pt x="2344340" y="507603"/>
                  <a:pt x="2369976" y="564710"/>
                  <a:pt x="2421248" y="606493"/>
                </a:cubicBezTo>
                <a:cubicBezTo>
                  <a:pt x="2461791" y="639521"/>
                  <a:pt x="2509487" y="656034"/>
                  <a:pt x="2564336" y="656034"/>
                </a:cubicBezTo>
                <a:cubicBezTo>
                  <a:pt x="2607658" y="656034"/>
                  <a:pt x="2648198" y="644649"/>
                  <a:pt x="2685957" y="621878"/>
                </a:cubicBezTo>
                <a:cubicBezTo>
                  <a:pt x="2706229" y="609891"/>
                  <a:pt x="2726500" y="591511"/>
                  <a:pt x="2746772" y="566737"/>
                </a:cubicBezTo>
                <a:lnTo>
                  <a:pt x="2746772" y="819745"/>
                </a:lnTo>
                <a:cubicBezTo>
                  <a:pt x="2677716" y="847130"/>
                  <a:pt x="2613819" y="860822"/>
                  <a:pt x="2555081" y="860822"/>
                </a:cubicBezTo>
                <a:cubicBezTo>
                  <a:pt x="2452688" y="860822"/>
                  <a:pt x="2361010" y="828080"/>
                  <a:pt x="2280047" y="762595"/>
                </a:cubicBezTo>
                <a:cubicBezTo>
                  <a:pt x="2176860" y="678855"/>
                  <a:pt x="2125266" y="569714"/>
                  <a:pt x="2125266" y="435173"/>
                </a:cubicBezTo>
                <a:cubicBezTo>
                  <a:pt x="2125266" y="300236"/>
                  <a:pt x="2176860" y="190897"/>
                  <a:pt x="2280047" y="107156"/>
                </a:cubicBezTo>
                <a:cubicBezTo>
                  <a:pt x="2361010" y="41672"/>
                  <a:pt x="2453283" y="8930"/>
                  <a:pt x="2556867" y="8930"/>
                </a:cubicBezTo>
                <a:close/>
                <a:moveTo>
                  <a:pt x="7089576" y="1786"/>
                </a:moveTo>
                <a:cubicBezTo>
                  <a:pt x="7232451" y="1786"/>
                  <a:pt x="7345759" y="49212"/>
                  <a:pt x="7429500" y="144065"/>
                </a:cubicBezTo>
                <a:cubicBezTo>
                  <a:pt x="7502922" y="227409"/>
                  <a:pt x="7539633" y="324445"/>
                  <a:pt x="7539633" y="435173"/>
                </a:cubicBezTo>
                <a:cubicBezTo>
                  <a:pt x="7539633" y="545505"/>
                  <a:pt x="7502922" y="642342"/>
                  <a:pt x="7429500" y="725686"/>
                </a:cubicBezTo>
                <a:cubicBezTo>
                  <a:pt x="7345759" y="820539"/>
                  <a:pt x="7232451" y="867966"/>
                  <a:pt x="7089576" y="867966"/>
                </a:cubicBezTo>
                <a:cubicBezTo>
                  <a:pt x="6947099" y="867966"/>
                  <a:pt x="6833989" y="820539"/>
                  <a:pt x="6750248" y="725686"/>
                </a:cubicBezTo>
                <a:cubicBezTo>
                  <a:pt x="6676827" y="642342"/>
                  <a:pt x="6640115" y="545505"/>
                  <a:pt x="6640115" y="435173"/>
                </a:cubicBezTo>
                <a:cubicBezTo>
                  <a:pt x="6640115" y="384770"/>
                  <a:pt x="6650038" y="333077"/>
                  <a:pt x="6669881" y="280094"/>
                </a:cubicBezTo>
                <a:cubicBezTo>
                  <a:pt x="6689725" y="227112"/>
                  <a:pt x="6716315" y="181769"/>
                  <a:pt x="6749653" y="144065"/>
                </a:cubicBezTo>
                <a:cubicBezTo>
                  <a:pt x="6833394" y="49212"/>
                  <a:pt x="6946701" y="1786"/>
                  <a:pt x="7089576" y="1786"/>
                </a:cubicBezTo>
                <a:close/>
                <a:moveTo>
                  <a:pt x="9824441" y="0"/>
                </a:moveTo>
                <a:cubicBezTo>
                  <a:pt x="9920485" y="0"/>
                  <a:pt x="10001844" y="24606"/>
                  <a:pt x="10068519" y="73819"/>
                </a:cubicBezTo>
                <a:cubicBezTo>
                  <a:pt x="10116144" y="108744"/>
                  <a:pt x="10156824" y="160337"/>
                  <a:pt x="10190558" y="228600"/>
                </a:cubicBezTo>
                <a:lnTo>
                  <a:pt x="9990533" y="311348"/>
                </a:lnTo>
                <a:cubicBezTo>
                  <a:pt x="9973418" y="273428"/>
                  <a:pt x="9953512" y="244986"/>
                  <a:pt x="9930816" y="226023"/>
                </a:cubicBezTo>
                <a:cubicBezTo>
                  <a:pt x="9898174" y="199166"/>
                  <a:pt x="9859360" y="185737"/>
                  <a:pt x="9814377" y="185737"/>
                </a:cubicBezTo>
                <a:cubicBezTo>
                  <a:pt x="9722420" y="185737"/>
                  <a:pt x="9658328" y="233052"/>
                  <a:pt x="9622100" y="327682"/>
                </a:cubicBezTo>
                <a:cubicBezTo>
                  <a:pt x="9608564" y="362520"/>
                  <a:pt x="9601794" y="398549"/>
                  <a:pt x="9601794" y="435769"/>
                </a:cubicBezTo>
                <a:cubicBezTo>
                  <a:pt x="9601794" y="512973"/>
                  <a:pt x="9626277" y="577314"/>
                  <a:pt x="9675241" y="628789"/>
                </a:cubicBezTo>
                <a:cubicBezTo>
                  <a:pt x="9711469" y="667193"/>
                  <a:pt x="9759838" y="686395"/>
                  <a:pt x="9820348" y="686395"/>
                </a:cubicBezTo>
                <a:cubicBezTo>
                  <a:pt x="9874094" y="686395"/>
                  <a:pt x="9916694" y="670787"/>
                  <a:pt x="9948145" y="639570"/>
                </a:cubicBezTo>
                <a:cubicBezTo>
                  <a:pt x="9968845" y="619019"/>
                  <a:pt x="9982379" y="588590"/>
                  <a:pt x="9988747" y="548283"/>
                </a:cubicBezTo>
                <a:lnTo>
                  <a:pt x="9814916" y="548283"/>
                </a:lnTo>
                <a:lnTo>
                  <a:pt x="9814916" y="387548"/>
                </a:lnTo>
                <a:lnTo>
                  <a:pt x="10234016" y="387548"/>
                </a:lnTo>
                <a:cubicBezTo>
                  <a:pt x="10234016" y="475655"/>
                  <a:pt x="10224095" y="547489"/>
                  <a:pt x="10204251" y="603051"/>
                </a:cubicBezTo>
                <a:cubicBezTo>
                  <a:pt x="10174088" y="687586"/>
                  <a:pt x="10124281" y="752673"/>
                  <a:pt x="10054827" y="798314"/>
                </a:cubicBezTo>
                <a:cubicBezTo>
                  <a:pt x="9987756" y="841970"/>
                  <a:pt x="9908380" y="863798"/>
                  <a:pt x="9816702" y="863798"/>
                </a:cubicBezTo>
                <a:cubicBezTo>
                  <a:pt x="9667478" y="863798"/>
                  <a:pt x="9552979" y="812998"/>
                  <a:pt x="9473207" y="711398"/>
                </a:cubicBezTo>
                <a:cubicBezTo>
                  <a:pt x="9412882" y="634405"/>
                  <a:pt x="9382720" y="542528"/>
                  <a:pt x="9382720" y="435769"/>
                </a:cubicBezTo>
                <a:cubicBezTo>
                  <a:pt x="9382720" y="317500"/>
                  <a:pt x="9418042" y="218083"/>
                  <a:pt x="9488686" y="137517"/>
                </a:cubicBezTo>
                <a:cubicBezTo>
                  <a:pt x="9568855" y="45839"/>
                  <a:pt x="9680773" y="0"/>
                  <a:pt x="9824441" y="0"/>
                </a:cubicBez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D13426D1-8139-3D28-B6AD-357D25505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7" t="18923" r="10185" b="49104"/>
          <a:stretch>
            <a:fillRect/>
          </a:stretch>
        </p:blipFill>
        <p:spPr bwMode="auto">
          <a:xfrm>
            <a:off x="816802" y="1296456"/>
            <a:ext cx="10582707" cy="2193215"/>
          </a:xfrm>
          <a:custGeom>
            <a:avLst/>
            <a:gdLst/>
            <a:ahLst/>
            <a:cxnLst/>
            <a:rect l="l" t="t" r="r" b="b"/>
            <a:pathLst>
              <a:path w="10582707" h="2193215">
                <a:moveTo>
                  <a:pt x="0" y="2002715"/>
                </a:moveTo>
                <a:lnTo>
                  <a:pt x="2638426" y="2002715"/>
                </a:lnTo>
                <a:lnTo>
                  <a:pt x="5276850" y="2002715"/>
                </a:lnTo>
                <a:lnTo>
                  <a:pt x="7915275" y="2002715"/>
                </a:lnTo>
                <a:lnTo>
                  <a:pt x="10553699" y="2002715"/>
                </a:lnTo>
                <a:lnTo>
                  <a:pt x="10553699" y="2193215"/>
                </a:lnTo>
                <a:lnTo>
                  <a:pt x="7915275" y="2193215"/>
                </a:lnTo>
                <a:lnTo>
                  <a:pt x="5276850" y="2193215"/>
                </a:lnTo>
                <a:lnTo>
                  <a:pt x="2638426" y="2193215"/>
                </a:lnTo>
                <a:lnTo>
                  <a:pt x="0" y="2193215"/>
                </a:lnTo>
                <a:close/>
                <a:moveTo>
                  <a:pt x="8021678" y="565012"/>
                </a:moveTo>
                <a:lnTo>
                  <a:pt x="7836652" y="1105189"/>
                </a:lnTo>
                <a:lnTo>
                  <a:pt x="8204220" y="1105189"/>
                </a:lnTo>
                <a:close/>
                <a:moveTo>
                  <a:pt x="5961934" y="408547"/>
                </a:moveTo>
                <a:lnTo>
                  <a:pt x="5961934" y="1368447"/>
                </a:lnTo>
                <a:lnTo>
                  <a:pt x="6062732" y="1368447"/>
                </a:lnTo>
                <a:cubicBezTo>
                  <a:pt x="6236116" y="1368447"/>
                  <a:pt x="6365948" y="1310762"/>
                  <a:pt x="6452226" y="1195393"/>
                </a:cubicBezTo>
                <a:cubicBezTo>
                  <a:pt x="6517769" y="1107407"/>
                  <a:pt x="6550540" y="1004902"/>
                  <a:pt x="6550540" y="887876"/>
                </a:cubicBezTo>
                <a:cubicBezTo>
                  <a:pt x="6550540" y="770851"/>
                  <a:pt x="6517769" y="668759"/>
                  <a:pt x="6452226" y="581602"/>
                </a:cubicBezTo>
                <a:cubicBezTo>
                  <a:pt x="6365119" y="466232"/>
                  <a:pt x="6235288" y="408547"/>
                  <a:pt x="6062732" y="408547"/>
                </a:cubicBezTo>
                <a:close/>
                <a:moveTo>
                  <a:pt x="8893881" y="40979"/>
                </a:moveTo>
                <a:lnTo>
                  <a:pt x="9420398" y="40979"/>
                </a:lnTo>
                <a:lnTo>
                  <a:pt x="9740778" y="502923"/>
                </a:lnTo>
                <a:lnTo>
                  <a:pt x="10048740" y="40979"/>
                </a:lnTo>
                <a:lnTo>
                  <a:pt x="10582707" y="40979"/>
                </a:lnTo>
                <a:lnTo>
                  <a:pt x="9948155" y="921405"/>
                </a:lnTo>
                <a:lnTo>
                  <a:pt x="9948155" y="1736015"/>
                </a:lnTo>
                <a:lnTo>
                  <a:pt x="9507323" y="1736015"/>
                </a:lnTo>
                <a:lnTo>
                  <a:pt x="9507323" y="921405"/>
                </a:lnTo>
                <a:close/>
                <a:moveTo>
                  <a:pt x="7784497" y="40979"/>
                </a:moveTo>
                <a:lnTo>
                  <a:pt x="8265068" y="40979"/>
                </a:lnTo>
                <a:lnTo>
                  <a:pt x="8903345" y="1736015"/>
                </a:lnTo>
                <a:lnTo>
                  <a:pt x="8432709" y="1736015"/>
                </a:lnTo>
                <a:lnTo>
                  <a:pt x="8323431" y="1440470"/>
                </a:lnTo>
                <a:lnTo>
                  <a:pt x="7714957" y="1440470"/>
                </a:lnTo>
                <a:lnTo>
                  <a:pt x="7598229" y="1736015"/>
                </a:lnTo>
                <a:lnTo>
                  <a:pt x="7132560" y="1736015"/>
                </a:lnTo>
                <a:close/>
                <a:moveTo>
                  <a:pt x="5521100" y="40979"/>
                </a:moveTo>
                <a:lnTo>
                  <a:pt x="6171796" y="40979"/>
                </a:lnTo>
                <a:cubicBezTo>
                  <a:pt x="6330744" y="40979"/>
                  <a:pt x="6478103" y="85269"/>
                  <a:pt x="6613871" y="173850"/>
                </a:cubicBezTo>
                <a:cubicBezTo>
                  <a:pt x="6747156" y="259947"/>
                  <a:pt x="6849396" y="375019"/>
                  <a:pt x="6920592" y="519066"/>
                </a:cubicBezTo>
                <a:cubicBezTo>
                  <a:pt x="6978542" y="638278"/>
                  <a:pt x="7007517" y="761214"/>
                  <a:pt x="7007517" y="887876"/>
                </a:cubicBezTo>
                <a:cubicBezTo>
                  <a:pt x="7007517" y="1064210"/>
                  <a:pt x="6954327" y="1227505"/>
                  <a:pt x="6847947" y="1377760"/>
                </a:cubicBezTo>
                <a:cubicBezTo>
                  <a:pt x="6741568" y="1528016"/>
                  <a:pt x="6605592" y="1632119"/>
                  <a:pt x="6440021" y="1690069"/>
                </a:cubicBezTo>
                <a:cubicBezTo>
                  <a:pt x="6352268" y="1720700"/>
                  <a:pt x="6262860" y="1736015"/>
                  <a:pt x="6171796" y="1736015"/>
                </a:cubicBezTo>
                <a:lnTo>
                  <a:pt x="5521100" y="1736015"/>
                </a:lnTo>
                <a:close/>
                <a:moveTo>
                  <a:pt x="3473226" y="40979"/>
                </a:moveTo>
                <a:lnTo>
                  <a:pt x="3914059" y="40979"/>
                </a:lnTo>
                <a:lnTo>
                  <a:pt x="4724945" y="1077869"/>
                </a:lnTo>
                <a:lnTo>
                  <a:pt x="4724945" y="40979"/>
                </a:lnTo>
                <a:lnTo>
                  <a:pt x="5165778" y="40979"/>
                </a:lnTo>
                <a:lnTo>
                  <a:pt x="5165778" y="1736015"/>
                </a:lnTo>
                <a:lnTo>
                  <a:pt x="4724945" y="1736015"/>
                </a:lnTo>
                <a:lnTo>
                  <a:pt x="3914059" y="697883"/>
                </a:lnTo>
                <a:lnTo>
                  <a:pt x="3914059" y="1736015"/>
                </a:lnTo>
                <a:lnTo>
                  <a:pt x="3473226" y="1736015"/>
                </a:lnTo>
                <a:close/>
                <a:moveTo>
                  <a:pt x="1634901" y="40979"/>
                </a:moveTo>
                <a:lnTo>
                  <a:pt x="2075735" y="40979"/>
                </a:lnTo>
                <a:lnTo>
                  <a:pt x="2075735" y="957824"/>
                </a:lnTo>
                <a:cubicBezTo>
                  <a:pt x="2075735" y="1031425"/>
                  <a:pt x="2076976" y="1086426"/>
                  <a:pt x="2079460" y="1122826"/>
                </a:cubicBezTo>
                <a:cubicBezTo>
                  <a:pt x="2087738" y="1237794"/>
                  <a:pt x="2140307" y="1318019"/>
                  <a:pt x="2237166" y="1363499"/>
                </a:cubicBezTo>
                <a:cubicBezTo>
                  <a:pt x="2276904" y="1382527"/>
                  <a:pt x="2320780" y="1392041"/>
                  <a:pt x="2368796" y="1392041"/>
                </a:cubicBezTo>
                <a:cubicBezTo>
                  <a:pt x="2476417" y="1392041"/>
                  <a:pt x="2557547" y="1354406"/>
                  <a:pt x="2612186" y="1279135"/>
                </a:cubicBezTo>
                <a:cubicBezTo>
                  <a:pt x="2652750" y="1223721"/>
                  <a:pt x="2673033" y="1116617"/>
                  <a:pt x="2673033" y="957824"/>
                </a:cubicBezTo>
                <a:lnTo>
                  <a:pt x="2673033" y="40979"/>
                </a:lnTo>
                <a:lnTo>
                  <a:pt x="3113867" y="40979"/>
                </a:lnTo>
                <a:lnTo>
                  <a:pt x="3113867" y="1018264"/>
                </a:lnTo>
                <a:cubicBezTo>
                  <a:pt x="3113867" y="1120090"/>
                  <a:pt x="3105588" y="1207015"/>
                  <a:pt x="3089031" y="1279038"/>
                </a:cubicBezTo>
                <a:cubicBezTo>
                  <a:pt x="3063367" y="1390799"/>
                  <a:pt x="3002106" y="1492625"/>
                  <a:pt x="2905246" y="1584518"/>
                </a:cubicBezTo>
                <a:cubicBezTo>
                  <a:pt x="2767823" y="1714491"/>
                  <a:pt x="2584038" y="1779478"/>
                  <a:pt x="2353894" y="1779478"/>
                </a:cubicBezTo>
                <a:cubicBezTo>
                  <a:pt x="2119611" y="1779478"/>
                  <a:pt x="1936655" y="1713249"/>
                  <a:pt x="1805025" y="1580792"/>
                </a:cubicBezTo>
                <a:cubicBezTo>
                  <a:pt x="1735486" y="1511252"/>
                  <a:pt x="1687884" y="1423913"/>
                  <a:pt x="1662220" y="1318776"/>
                </a:cubicBezTo>
                <a:cubicBezTo>
                  <a:pt x="1644007" y="1244269"/>
                  <a:pt x="1634901" y="1144098"/>
                  <a:pt x="1634901" y="1018264"/>
                </a:cubicBezTo>
                <a:close/>
                <a:moveTo>
                  <a:pt x="746313" y="0"/>
                </a:moveTo>
                <a:cubicBezTo>
                  <a:pt x="929269" y="0"/>
                  <a:pt x="1108501" y="45946"/>
                  <a:pt x="1284006" y="137838"/>
                </a:cubicBezTo>
                <a:lnTo>
                  <a:pt x="1107673" y="480571"/>
                </a:lnTo>
                <a:cubicBezTo>
                  <a:pt x="1011395" y="405236"/>
                  <a:pt x="914284" y="367568"/>
                  <a:pt x="816338" y="367568"/>
                </a:cubicBezTo>
                <a:cubicBezTo>
                  <a:pt x="769034" y="367568"/>
                  <a:pt x="726703" y="379618"/>
                  <a:pt x="689346" y="403716"/>
                </a:cubicBezTo>
                <a:cubicBezTo>
                  <a:pt x="647022" y="431139"/>
                  <a:pt x="625860" y="467700"/>
                  <a:pt x="625860" y="513401"/>
                </a:cubicBezTo>
                <a:cubicBezTo>
                  <a:pt x="625860" y="558260"/>
                  <a:pt x="653639" y="596891"/>
                  <a:pt x="709196" y="629294"/>
                </a:cubicBezTo>
                <a:cubicBezTo>
                  <a:pt x="734083" y="644260"/>
                  <a:pt x="808719" y="670021"/>
                  <a:pt x="933105" y="706576"/>
                </a:cubicBezTo>
                <a:cubicBezTo>
                  <a:pt x="1089013" y="752160"/>
                  <a:pt x="1200134" y="816810"/>
                  <a:pt x="1266466" y="900527"/>
                </a:cubicBezTo>
                <a:cubicBezTo>
                  <a:pt x="1323691" y="971800"/>
                  <a:pt x="1352304" y="1063382"/>
                  <a:pt x="1352304" y="1175272"/>
                </a:cubicBezTo>
                <a:cubicBezTo>
                  <a:pt x="1352304" y="1462034"/>
                  <a:pt x="1226470" y="1648929"/>
                  <a:pt x="974802" y="1735957"/>
                </a:cubicBezTo>
                <a:cubicBezTo>
                  <a:pt x="887049" y="1766626"/>
                  <a:pt x="792673" y="1781961"/>
                  <a:pt x="691675" y="1781961"/>
                </a:cubicBezTo>
                <a:cubicBezTo>
                  <a:pt x="479743" y="1781961"/>
                  <a:pt x="283128" y="1717802"/>
                  <a:pt x="101827" y="1589485"/>
                </a:cubicBezTo>
                <a:lnTo>
                  <a:pt x="290578" y="1234334"/>
                </a:lnTo>
                <a:cubicBezTo>
                  <a:pt x="423307" y="1354373"/>
                  <a:pt x="553131" y="1414393"/>
                  <a:pt x="680052" y="1414393"/>
                </a:cubicBezTo>
                <a:cubicBezTo>
                  <a:pt x="737291" y="1414393"/>
                  <a:pt x="785824" y="1401011"/>
                  <a:pt x="825652" y="1374248"/>
                </a:cubicBezTo>
                <a:cubicBezTo>
                  <a:pt x="872102" y="1344148"/>
                  <a:pt x="895327" y="1301500"/>
                  <a:pt x="895327" y="1246306"/>
                </a:cubicBezTo>
                <a:cubicBezTo>
                  <a:pt x="895327" y="1196130"/>
                  <a:pt x="869618" y="1154317"/>
                  <a:pt x="818201" y="1120866"/>
                </a:cubicBezTo>
                <a:cubicBezTo>
                  <a:pt x="780055" y="1095772"/>
                  <a:pt x="715786" y="1070263"/>
                  <a:pt x="625395" y="1044341"/>
                </a:cubicBezTo>
                <a:cubicBezTo>
                  <a:pt x="515936" y="1012094"/>
                  <a:pt x="447108" y="989767"/>
                  <a:pt x="418909" y="977362"/>
                </a:cubicBezTo>
                <a:cubicBezTo>
                  <a:pt x="374127" y="958348"/>
                  <a:pt x="335981" y="936021"/>
                  <a:pt x="304471" y="910384"/>
                </a:cubicBezTo>
                <a:cubicBezTo>
                  <a:pt x="214079" y="835967"/>
                  <a:pt x="168883" y="723514"/>
                  <a:pt x="168883" y="573026"/>
                </a:cubicBezTo>
                <a:cubicBezTo>
                  <a:pt x="168883" y="415914"/>
                  <a:pt x="215657" y="285682"/>
                  <a:pt x="309205" y="182329"/>
                </a:cubicBezTo>
                <a:cubicBezTo>
                  <a:pt x="418482" y="60777"/>
                  <a:pt x="564185" y="0"/>
                  <a:pt x="746313" y="0"/>
                </a:cubicBez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2879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Mealey</dc:creator>
  <cp:lastModifiedBy>Robert Mealey</cp:lastModifiedBy>
  <cp:revision>7</cp:revision>
  <dcterms:created xsi:type="dcterms:W3CDTF">2023-05-10T18:42:52Z</dcterms:created>
  <dcterms:modified xsi:type="dcterms:W3CDTF">2023-07-24T19:57:43Z</dcterms:modified>
</cp:coreProperties>
</file>

<file path=docProps/thumbnail.jpeg>
</file>